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5" r:id="rId12"/>
    <p:sldId id="346" r:id="rId13"/>
    <p:sldId id="344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rednji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9" d="100"/>
          <a:sy n="79" d="100"/>
        </p:scale>
        <p:origin x="869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28.2.2021.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okwidgets.com/play/t:gp2NifZP1GjmYipLb5WZl0EYINj4aGjd6fHVUFohPf1URU5TRks=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a9f7aa15-ad84-4393-98d2-8b4a055c9d53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a9f7aa15-ad84-4393-98d2-8b4a055c9d53/assets/audio/39_amy_short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/>
          </a:bodyPr>
          <a:lstStyle/>
          <a:p>
            <a:r>
              <a:rPr lang="hr-HR" sz="6600" b="1" dirty="0">
                <a:solidFill>
                  <a:srgbClr val="FF0000"/>
                </a:solidFill>
              </a:rPr>
              <a:t>UNIT 5: </a:t>
            </a:r>
            <a:r>
              <a:rPr lang="hr-HR" sz="6600" b="1" dirty="0" err="1">
                <a:solidFill>
                  <a:srgbClr val="FF0000"/>
                </a:solidFill>
              </a:rPr>
              <a:t>Where</a:t>
            </a:r>
            <a:r>
              <a:rPr lang="hr-HR" sz="6600" b="1" dirty="0">
                <a:solidFill>
                  <a:srgbClr val="FF0000"/>
                </a:solidFill>
              </a:rPr>
              <a:t> I live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9163" y="3004763"/>
            <a:ext cx="7936650" cy="1655762"/>
          </a:xfrm>
        </p:spPr>
        <p:txBody>
          <a:bodyPr>
            <a:normAutofit/>
          </a:bodyPr>
          <a:lstStyle/>
          <a:p>
            <a:r>
              <a:rPr lang="hr-HR" sz="6600"/>
              <a:t>Amy Short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6471AC89-8EC9-411A-B561-67489008AC0C}"/>
              </a:ext>
            </a:extLst>
          </p:cNvPr>
          <p:cNvSpPr txBox="1"/>
          <p:nvPr/>
        </p:nvSpPr>
        <p:spPr>
          <a:xfrm>
            <a:off x="759973" y="642027"/>
            <a:ext cx="10477500" cy="224676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/>
              <a:t>Write a short text about a student that you interviewed. Write five sentences about the things that your partner can do and five sentences about the things that your partner cannot do.</a:t>
            </a:r>
          </a:p>
          <a:p>
            <a:r>
              <a:rPr lang="hr-HR" sz="2800" i="1"/>
              <a:t>Napiši kratak tekst o učeniku kojeg si intervjuirao. Napiši pet rečenica o tome što tvoj partner može i pet rečenica o tome što on/a ne može.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01CC96A-2347-4FA5-92C9-6A5EDDB4B459}"/>
              </a:ext>
            </a:extLst>
          </p:cNvPr>
          <p:cNvSpPr txBox="1"/>
          <p:nvPr/>
        </p:nvSpPr>
        <p:spPr>
          <a:xfrm>
            <a:off x="2003898" y="5100005"/>
            <a:ext cx="76070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400">
                <a:hlinkClick r:id="rId2"/>
              </a:rPr>
              <a:t>https://www.bookwidgets.com/play/t:gp2NifZP1GjmYipLb5WZl0EYINj4aGjd6fHVUFohPf1URU5TRks=</a:t>
            </a:r>
            <a:r>
              <a:rPr lang="hr-HR" sz="2400"/>
              <a:t>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0F9AE0E-2B74-469B-BEC5-4AAFBCE30E98}"/>
              </a:ext>
            </a:extLst>
          </p:cNvPr>
          <p:cNvSpPr txBox="1"/>
          <p:nvPr/>
        </p:nvSpPr>
        <p:spPr>
          <a:xfrm>
            <a:off x="633514" y="3276707"/>
            <a:ext cx="1121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How much do you remember about Amy? Click on the following link and complete the tasks.</a:t>
            </a:r>
          </a:p>
          <a:p>
            <a:r>
              <a:rPr lang="hr-HR" sz="2800" i="1"/>
              <a:t>Koliko se informacija sjećaš o Amy? Otvori sljedeću poveznicu i riješi zadatke.</a:t>
            </a:r>
          </a:p>
        </p:txBody>
      </p:sp>
    </p:spTree>
    <p:extLst>
      <p:ext uri="{BB962C8B-B14F-4D97-AF65-F5344CB8AC3E}">
        <p14:creationId xmlns:p14="http://schemas.microsoft.com/office/powerpoint/2010/main" val="59206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8DAAF8C-4AF3-490D-894C-7DF81AD97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5753" y="0"/>
            <a:ext cx="4862075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2925C45-12D0-43A2-BF93-9019E6E66B1F}"/>
              </a:ext>
            </a:extLst>
          </p:cNvPr>
          <p:cNvSpPr txBox="1"/>
          <p:nvPr/>
        </p:nvSpPr>
        <p:spPr>
          <a:xfrm>
            <a:off x="5583677" y="496111"/>
            <a:ext cx="572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workbook at page 58.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D5FA1DB-4F26-4D44-BDF7-468DEA432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1194" y="931782"/>
            <a:ext cx="12201567" cy="3766678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6EF52BF5-3BD1-4002-BB2D-2D3B8A816CE6}"/>
              </a:ext>
            </a:extLst>
          </p:cNvPr>
          <p:cNvSpPr txBox="1"/>
          <p:nvPr/>
        </p:nvSpPr>
        <p:spPr>
          <a:xfrm>
            <a:off x="0" y="358887"/>
            <a:ext cx="10914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tekst ponuđenim riječima.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BF99B16-AB70-4DA6-BBCC-BA2D8F7D0A74}"/>
              </a:ext>
            </a:extLst>
          </p:cNvPr>
          <p:cNvSpPr txBox="1"/>
          <p:nvPr/>
        </p:nvSpPr>
        <p:spPr>
          <a:xfrm>
            <a:off x="6274340" y="2460061"/>
            <a:ext cx="279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Wonder Woman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99448A8-856C-4AB1-82E3-84EBB08F5BDF}"/>
              </a:ext>
            </a:extLst>
          </p:cNvPr>
          <p:cNvSpPr txBox="1"/>
          <p:nvPr/>
        </p:nvSpPr>
        <p:spPr>
          <a:xfrm>
            <a:off x="1738008" y="2445148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police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5A68DEB-EC25-4BD3-8474-8A289FB21E87}"/>
              </a:ext>
            </a:extLst>
          </p:cNvPr>
          <p:cNvSpPr txBox="1"/>
          <p:nvPr/>
        </p:nvSpPr>
        <p:spPr>
          <a:xfrm>
            <a:off x="4024008" y="327718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dangerous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CDBF803-BB30-4A80-B4EE-F27562479BBA}"/>
              </a:ext>
            </a:extLst>
          </p:cNvPr>
          <p:cNvSpPr txBox="1"/>
          <p:nvPr/>
        </p:nvSpPr>
        <p:spPr>
          <a:xfrm>
            <a:off x="3123322" y="365345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dive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B614194-3011-45C3-A349-EC8D59EAA72A}"/>
              </a:ext>
            </a:extLst>
          </p:cNvPr>
          <p:cNvSpPr txBox="1"/>
          <p:nvPr/>
        </p:nvSpPr>
        <p:spPr>
          <a:xfrm>
            <a:off x="6905347" y="365345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BDA3BAE-4086-49BD-9030-D7312B9B152A}"/>
              </a:ext>
            </a:extLst>
          </p:cNvPr>
          <p:cNvSpPr txBox="1"/>
          <p:nvPr/>
        </p:nvSpPr>
        <p:spPr>
          <a:xfrm>
            <a:off x="662967" y="4068038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husband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9E3EF12-42B6-40E8-AFA0-1A4BBCF22B02}"/>
              </a:ext>
            </a:extLst>
          </p:cNvPr>
          <p:cNvSpPr txBox="1"/>
          <p:nvPr/>
        </p:nvSpPr>
        <p:spPr>
          <a:xfrm>
            <a:off x="5633881" y="406927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can’t</a:t>
            </a:r>
          </a:p>
        </p:txBody>
      </p:sp>
    </p:spTree>
    <p:extLst>
      <p:ext uri="{BB962C8B-B14F-4D97-AF65-F5344CB8AC3E}">
        <p14:creationId xmlns:p14="http://schemas.microsoft.com/office/powerpoint/2010/main" val="142273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15A1CBC-7796-4519-A20D-6C84CCE75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894" y="0"/>
            <a:ext cx="6953250" cy="684847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DEF52C4-C16F-4568-881B-6503D07E889D}"/>
              </a:ext>
            </a:extLst>
          </p:cNvPr>
          <p:cNvSpPr txBox="1"/>
          <p:nvPr/>
        </p:nvSpPr>
        <p:spPr>
          <a:xfrm>
            <a:off x="9212094" y="126460"/>
            <a:ext cx="2743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Pogledaj fotografije. Što Amy radi?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A3188CE-2281-4CDC-9EAF-2A4C20AC611A}"/>
              </a:ext>
            </a:extLst>
          </p:cNvPr>
          <p:cNvSpPr txBox="1"/>
          <p:nvPr/>
        </p:nvSpPr>
        <p:spPr>
          <a:xfrm>
            <a:off x="2393005" y="2033081"/>
            <a:ext cx="318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diving.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6A012F-C96F-41F0-9B53-20759714FE09}"/>
              </a:ext>
            </a:extLst>
          </p:cNvPr>
          <p:cNvSpPr txBox="1"/>
          <p:nvPr/>
        </p:nvSpPr>
        <p:spPr>
          <a:xfrm>
            <a:off x="6070060" y="2033081"/>
            <a:ext cx="318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cooking.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5292A53-F910-41C3-9FDC-8775D00DB3D5}"/>
              </a:ext>
            </a:extLst>
          </p:cNvPr>
          <p:cNvSpPr txBox="1"/>
          <p:nvPr/>
        </p:nvSpPr>
        <p:spPr>
          <a:xfrm>
            <a:off x="1748952" y="4179168"/>
            <a:ext cx="411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riding a motorbike.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E4E262D-1391-42D1-A1FA-BDE32F83B975}"/>
              </a:ext>
            </a:extLst>
          </p:cNvPr>
          <p:cNvSpPr txBox="1"/>
          <p:nvPr/>
        </p:nvSpPr>
        <p:spPr>
          <a:xfrm>
            <a:off x="5869630" y="4179168"/>
            <a:ext cx="318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doing karate.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50A968A-FFFA-4F1A-B9BD-1BB8663A21AC}"/>
              </a:ext>
            </a:extLst>
          </p:cNvPr>
          <p:cNvSpPr txBox="1"/>
          <p:nvPr/>
        </p:nvSpPr>
        <p:spPr>
          <a:xfrm>
            <a:off x="2393005" y="6325255"/>
            <a:ext cx="318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swimming.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A11ECC9-26EC-4237-9B89-992F401A193A}"/>
              </a:ext>
            </a:extLst>
          </p:cNvPr>
          <p:cNvSpPr txBox="1"/>
          <p:nvPr/>
        </p:nvSpPr>
        <p:spPr>
          <a:xfrm>
            <a:off x="5869630" y="6325255"/>
            <a:ext cx="3582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Amy is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105159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6365" y="2049597"/>
            <a:ext cx="97489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2"/>
              </a:rPr>
              <a:t>https://www.e-sfera.hr/dodatni-digitalni-sadrzaji/a9f7aa15-ad84-4393-98d2-8b4a055c9d53/</a:t>
            </a:r>
            <a:r>
              <a:rPr lang="hr-HR" sz="2400" b="1"/>
              <a:t> </a:t>
            </a:r>
          </a:p>
          <a:p>
            <a:pPr algn="ctr"/>
            <a:endParaRPr lang="hr-HR" sz="2400" b="1"/>
          </a:p>
          <a:p>
            <a:pPr algn="ctr" fontAlgn="t"/>
            <a:r>
              <a:rPr lang="en-US" sz="2400" b="1"/>
              <a:t>Many skills for one job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i="1"/>
              <a:t>Pročitaj tekst, a potom opiši posao svojih roditelja vodeći se smjernicama ispod teksta.</a:t>
            </a:r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D82B102-967D-4661-9AF4-D39A5210D268}"/>
              </a:ext>
            </a:extLst>
          </p:cNvPr>
          <p:cNvSpPr txBox="1"/>
          <p:nvPr/>
        </p:nvSpPr>
        <p:spPr>
          <a:xfrm>
            <a:off x="6965005" y="184826"/>
            <a:ext cx="5019472" cy="649408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/>
              <a:t>Open your book at page 76 and look at the map of Ollie’s town.</a:t>
            </a:r>
          </a:p>
          <a:p>
            <a:r>
              <a:rPr lang="hr-HR" sz="2600" i="1"/>
              <a:t>Otvori 76. stranicu u udžbeniku i pogledaj kartu Ollijevog grada.</a:t>
            </a:r>
            <a:r>
              <a:rPr lang="hr-HR" sz="2600"/>
              <a:t> </a:t>
            </a:r>
          </a:p>
          <a:p>
            <a:endParaRPr lang="hr-HR" sz="2600"/>
          </a:p>
          <a:p>
            <a:r>
              <a:rPr lang="hr-HR" sz="2600"/>
              <a:t>            Your teacher says: </a:t>
            </a:r>
          </a:p>
          <a:p>
            <a:r>
              <a:rPr lang="hr-HR" sz="2600" i="1"/>
              <a:t>           Tvoj učitelj/ica kaže:</a:t>
            </a:r>
          </a:p>
          <a:p>
            <a:endParaRPr lang="hr-HR" sz="2600"/>
          </a:p>
          <a:p>
            <a:r>
              <a:rPr lang="hr-HR" sz="2600"/>
              <a:t>”I’m in Ollie’s hometown. You can’t see me because I’m in a building. Guess which one!”</a:t>
            </a:r>
          </a:p>
          <a:p>
            <a:endParaRPr lang="hr-HR" sz="2600"/>
          </a:p>
          <a:p>
            <a:r>
              <a:rPr lang="hr-HR" sz="2600"/>
              <a:t>Ask Yes/No questions and find out.</a:t>
            </a:r>
          </a:p>
          <a:p>
            <a:r>
              <a:rPr lang="hr-HR" sz="2600" i="1"/>
              <a:t>Postavi mu/joj pitanja na koja je moguće odgovori s „da” ili „ne” i otkrij o kojoj se ustanovi radi.</a:t>
            </a:r>
            <a:endParaRPr lang="hr-HR" sz="260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586F274-8DC6-4AB5-BD77-B82EE081D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548"/>
            <a:ext cx="6473431" cy="6546715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7C8BFF1-7A29-44AD-9550-A6E9AE00D0BA}"/>
              </a:ext>
            </a:extLst>
          </p:cNvPr>
          <p:cNvSpPr txBox="1"/>
          <p:nvPr/>
        </p:nvSpPr>
        <p:spPr>
          <a:xfrm>
            <a:off x="7675124" y="4805464"/>
            <a:ext cx="4309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It’s a police station.</a:t>
            </a:r>
          </a:p>
        </p:txBody>
      </p:sp>
    </p:spTree>
    <p:extLst>
      <p:ext uri="{BB962C8B-B14F-4D97-AF65-F5344CB8AC3E}">
        <p14:creationId xmlns:p14="http://schemas.microsoft.com/office/powerpoint/2010/main" val="255750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1B5B1AB-3FFE-4E42-8C25-91D282CA4DB9}"/>
              </a:ext>
            </a:extLst>
          </p:cNvPr>
          <p:cNvSpPr txBox="1"/>
          <p:nvPr/>
        </p:nvSpPr>
        <p:spPr>
          <a:xfrm>
            <a:off x="1031133" y="302359"/>
            <a:ext cx="9552561" cy="61247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do people do at a police station?</a:t>
            </a:r>
          </a:p>
          <a:p>
            <a:pPr algn="ctr"/>
            <a:r>
              <a:rPr lang="hr-HR" sz="2800" i="1"/>
              <a:t>Što ljudi rade u policijskoj postaji?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Why do they go there?</a:t>
            </a:r>
          </a:p>
          <a:p>
            <a:pPr algn="ctr"/>
            <a:r>
              <a:rPr lang="hr-HR" sz="2800" i="1"/>
              <a:t>Zašto ljudi idu tamo?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Who can you see there?</a:t>
            </a:r>
          </a:p>
          <a:p>
            <a:pPr algn="ctr"/>
            <a:r>
              <a:rPr lang="hr-HR" sz="2800" i="1"/>
              <a:t>Koga možeš sresti ondje?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Do you know a police officer?</a:t>
            </a:r>
          </a:p>
          <a:p>
            <a:pPr algn="ctr"/>
            <a:r>
              <a:rPr lang="hr-HR" sz="2800" i="1"/>
              <a:t>Poznaješ li nekog policajca?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What is he/she like?</a:t>
            </a:r>
          </a:p>
          <a:p>
            <a:pPr algn="ctr"/>
            <a:r>
              <a:rPr lang="hr-HR" sz="2800" i="1"/>
              <a:t>Kakva je on/ona osoba?</a:t>
            </a:r>
          </a:p>
        </p:txBody>
      </p:sp>
    </p:spTree>
    <p:extLst>
      <p:ext uri="{BB962C8B-B14F-4D97-AF65-F5344CB8AC3E}">
        <p14:creationId xmlns:p14="http://schemas.microsoft.com/office/powerpoint/2010/main" val="34323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BE3E67C-B4A0-4BC8-8349-91EF415A9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7003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B832E97-EE29-4AD4-86D5-38CCA8D23E80}"/>
              </a:ext>
            </a:extLst>
          </p:cNvPr>
          <p:cNvSpPr txBox="1"/>
          <p:nvPr/>
        </p:nvSpPr>
        <p:spPr>
          <a:xfrm>
            <a:off x="5778230" y="622571"/>
            <a:ext cx="5836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84.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4D5B364-057D-4E2F-9E81-41AE01D1E95F}"/>
              </a:ext>
            </a:extLst>
          </p:cNvPr>
          <p:cNvSpPr txBox="1"/>
          <p:nvPr/>
        </p:nvSpPr>
        <p:spPr>
          <a:xfrm>
            <a:off x="5778230" y="1659285"/>
            <a:ext cx="5077837" cy="353943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/>
              <a:t>What can you see in the picture?</a:t>
            </a:r>
          </a:p>
          <a:p>
            <a:r>
              <a:rPr lang="hr-HR" sz="2800" i="1"/>
              <a:t>Što vidiš na slikama?</a:t>
            </a:r>
          </a:p>
          <a:p>
            <a:endParaRPr lang="hr-HR" sz="2800"/>
          </a:p>
          <a:p>
            <a:r>
              <a:rPr lang="hr-HR" sz="2800"/>
              <a:t>Who can you see?</a:t>
            </a:r>
          </a:p>
          <a:p>
            <a:r>
              <a:rPr lang="hr-HR" sz="2800" i="1"/>
              <a:t>Koga vidiš na slikama?</a:t>
            </a:r>
          </a:p>
          <a:p>
            <a:endParaRPr lang="hr-HR" sz="2800" i="1"/>
          </a:p>
          <a:p>
            <a:r>
              <a:rPr lang="hr-HR" sz="2800"/>
              <a:t>What are they doing?</a:t>
            </a:r>
          </a:p>
          <a:p>
            <a:r>
              <a:rPr lang="hr-HR" sz="2800" i="1"/>
              <a:t>Što oni rade?</a:t>
            </a:r>
          </a:p>
        </p:txBody>
      </p:sp>
    </p:spTree>
    <p:extLst>
      <p:ext uri="{BB962C8B-B14F-4D97-AF65-F5344CB8AC3E}">
        <p14:creationId xmlns:p14="http://schemas.microsoft.com/office/powerpoint/2010/main" val="30246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1530596-E12D-43B0-8775-B1FB036EC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36" y="249679"/>
            <a:ext cx="10421566" cy="51990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AF137F9-5AA9-4EAA-87FB-4C7B4F00AA2A}"/>
              </a:ext>
            </a:extLst>
          </p:cNvPr>
          <p:cNvSpPr txBox="1"/>
          <p:nvPr/>
        </p:nvSpPr>
        <p:spPr>
          <a:xfrm>
            <a:off x="5637178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8EB08E2-0426-45F5-B1AC-72C36C120FC9}"/>
              </a:ext>
            </a:extLst>
          </p:cNvPr>
          <p:cNvSpPr txBox="1"/>
          <p:nvPr/>
        </p:nvSpPr>
        <p:spPr>
          <a:xfrm>
            <a:off x="5637178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F4CF7FC-F5A0-420E-8257-DDAB9DD6C1D7}"/>
              </a:ext>
            </a:extLst>
          </p:cNvPr>
          <p:cNvSpPr txBox="1"/>
          <p:nvPr/>
        </p:nvSpPr>
        <p:spPr>
          <a:xfrm>
            <a:off x="447472" y="5632315"/>
            <a:ext cx="114105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intervju and answer the question: What is Amy’s job?</a:t>
            </a:r>
          </a:p>
          <a:p>
            <a:r>
              <a:rPr lang="hr-HR" sz="2800"/>
              <a:t>Poslušaj intervju i odgovori na pitanje: Što je Amyin posao?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DA84BDB-6426-4BC4-8C93-ACB18D40F6F9}"/>
              </a:ext>
            </a:extLst>
          </p:cNvPr>
          <p:cNvSpPr txBox="1"/>
          <p:nvPr/>
        </p:nvSpPr>
        <p:spPr>
          <a:xfrm>
            <a:off x="9756843" y="3232201"/>
            <a:ext cx="23030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https://www.e-sfera.hr/dodatni-digitalni-sadrzaji/a9f7aa15-ad84-4393-98d2-8b4a055c9d53/assets/audio/39_amy_short.mp3</a:t>
            </a:r>
            <a:r>
              <a:rPr lang="hr-HR"/>
              <a:t> </a:t>
            </a:r>
          </a:p>
        </p:txBody>
      </p:sp>
      <p:pic>
        <p:nvPicPr>
          <p:cNvPr id="11" name="39_amy_short">
            <a:hlinkClick r:id="" action="ppaction://media"/>
            <a:extLst>
              <a:ext uri="{FF2B5EF4-FFF2-40B4-BE49-F238E27FC236}">
                <a16:creationId xmlns:a16="http://schemas.microsoft.com/office/drawing/2014/main" id="{4BF700D0-6F16-4D02-BA76-70D2D6D7A7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1159" y="3642518"/>
            <a:ext cx="487363" cy="48736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ECAFDF4-DE19-4A70-AD01-A5D6830923F8}"/>
              </a:ext>
            </a:extLst>
          </p:cNvPr>
          <p:cNvSpPr txBox="1"/>
          <p:nvPr/>
        </p:nvSpPr>
        <p:spPr>
          <a:xfrm>
            <a:off x="3509252" y="5847758"/>
            <a:ext cx="8550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Amy is a police officer.</a:t>
            </a:r>
          </a:p>
        </p:txBody>
      </p:sp>
      <p:pic>
        <p:nvPicPr>
          <p:cNvPr id="2" name="39_amy_short">
            <a:hlinkClick r:id="" action="ppaction://media"/>
            <a:extLst>
              <a:ext uri="{FF2B5EF4-FFF2-40B4-BE49-F238E27FC236}">
                <a16:creationId xmlns:a16="http://schemas.microsoft.com/office/drawing/2014/main" id="{363C8A42-1C5F-443E-9FFB-039D7F2E56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9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6A9841FF-C49F-4593-BF16-B110B52FF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175" y="1962150"/>
            <a:ext cx="10153650" cy="29337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AF60C87-DA62-4A78-AB7C-917F0E9217C5}"/>
              </a:ext>
            </a:extLst>
          </p:cNvPr>
          <p:cNvSpPr txBox="1"/>
          <p:nvPr/>
        </p:nvSpPr>
        <p:spPr>
          <a:xfrm>
            <a:off x="1019175" y="632298"/>
            <a:ext cx="10692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Tick the questions from the interview that you remember. </a:t>
            </a:r>
          </a:p>
          <a:p>
            <a:r>
              <a:rPr lang="hr-HR" sz="2800" i="1"/>
              <a:t>Označi pitanja kojih se sjećaš iz intervjua.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BDB275A-3A2B-444F-891A-F3CE446A1A91}"/>
              </a:ext>
            </a:extLst>
          </p:cNvPr>
          <p:cNvSpPr txBox="1"/>
          <p:nvPr/>
        </p:nvSpPr>
        <p:spPr>
          <a:xfrm>
            <a:off x="865762" y="5233481"/>
            <a:ext cx="104766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interview again and check your answers.</a:t>
            </a:r>
          </a:p>
          <a:p>
            <a:r>
              <a:rPr lang="hr-HR" sz="2800" i="1"/>
              <a:t>Ponovno poslušaj intervju i provjeri svoje odgovore.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9D0359F-53F1-4A88-AFEF-D285C49DE823}"/>
              </a:ext>
            </a:extLst>
          </p:cNvPr>
          <p:cNvSpPr txBox="1"/>
          <p:nvPr/>
        </p:nvSpPr>
        <p:spPr>
          <a:xfrm>
            <a:off x="9892709" y="4604943"/>
            <a:ext cx="20695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/>
              <a:t>https://www.e-sfera.hr/dodatni-digitalni-sadrzaji/a9f7aa15-ad84-4393-98d2-8b4a055c9d53/assets/audio/39_amy_short.mp3</a:t>
            </a:r>
          </a:p>
        </p:txBody>
      </p:sp>
      <p:pic>
        <p:nvPicPr>
          <p:cNvPr id="9" name="39_amy_short">
            <a:hlinkClick r:id="" action="ppaction://media"/>
            <a:extLst>
              <a:ext uri="{FF2B5EF4-FFF2-40B4-BE49-F238E27FC236}">
                <a16:creationId xmlns:a16="http://schemas.microsoft.com/office/drawing/2014/main" id="{F5EDDBA6-181B-49AA-BE2A-DF31DAB212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29210" y="5982020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BBB0389E-60D6-4054-96B8-899212CA9967}"/>
              </a:ext>
            </a:extLst>
          </p:cNvPr>
          <p:cNvSpPr txBox="1"/>
          <p:nvPr/>
        </p:nvSpPr>
        <p:spPr>
          <a:xfrm>
            <a:off x="4338536" y="2519464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19212A5-3A72-47F7-9513-AABB5087E769}"/>
              </a:ext>
            </a:extLst>
          </p:cNvPr>
          <p:cNvSpPr txBox="1"/>
          <p:nvPr/>
        </p:nvSpPr>
        <p:spPr>
          <a:xfrm>
            <a:off x="4918953" y="2983527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8E2B78-2818-4CAE-9AA8-6FCC27FBC22F}"/>
              </a:ext>
            </a:extLst>
          </p:cNvPr>
          <p:cNvSpPr txBox="1"/>
          <p:nvPr/>
        </p:nvSpPr>
        <p:spPr>
          <a:xfrm>
            <a:off x="9792510" y="2932748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4386C0C-FA2C-4CB0-995F-6241E80F8F7C}"/>
              </a:ext>
            </a:extLst>
          </p:cNvPr>
          <p:cNvSpPr txBox="1"/>
          <p:nvPr/>
        </p:nvSpPr>
        <p:spPr>
          <a:xfrm>
            <a:off x="4808385" y="3340613"/>
            <a:ext cx="7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>
                <a:solidFill>
                  <a:schemeClr val="accent2"/>
                </a:solidFill>
                <a:sym typeface="Wingdings" panose="05000000000000000000" pitchFamily="2" charset="2"/>
              </a:rPr>
              <a:t></a:t>
            </a:r>
            <a:endParaRPr lang="hr-HR" sz="2800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5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5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AEACD1E-C32B-4911-85C1-BC868AE78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1342"/>
            <a:ext cx="12192000" cy="308864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DFE88C6-DB7D-4E4E-8D62-6D72A8B78EA3}"/>
              </a:ext>
            </a:extLst>
          </p:cNvPr>
          <p:cNvSpPr txBox="1"/>
          <p:nvPr/>
        </p:nvSpPr>
        <p:spPr>
          <a:xfrm>
            <a:off x="505838" y="291830"/>
            <a:ext cx="10496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Circle the option that you think is correct.</a:t>
            </a:r>
          </a:p>
          <a:p>
            <a:r>
              <a:rPr lang="hr-HR" sz="2800" i="1"/>
              <a:t>Zaokruži onaj odgovor za koji misliš da je točan.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788AD89-CEF7-483C-BEA1-A5FFDDC38F18}"/>
              </a:ext>
            </a:extLst>
          </p:cNvPr>
          <p:cNvSpPr txBox="1"/>
          <p:nvPr/>
        </p:nvSpPr>
        <p:spPr>
          <a:xfrm>
            <a:off x="661481" y="5233481"/>
            <a:ext cx="104766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to the interview again and check your answers.</a:t>
            </a:r>
          </a:p>
          <a:p>
            <a:r>
              <a:rPr lang="hr-HR" sz="2800" i="1"/>
              <a:t>Ponovno poslušaj intervju i provjeri svoje odgovore.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8BB0A7D-17C4-4D67-A00B-B91A0677179F}"/>
              </a:ext>
            </a:extLst>
          </p:cNvPr>
          <p:cNvSpPr txBox="1"/>
          <p:nvPr/>
        </p:nvSpPr>
        <p:spPr>
          <a:xfrm>
            <a:off x="9552562" y="4749982"/>
            <a:ext cx="255837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/>
              <a:t>https://www.e-sfera.hr/dodatni-digitalni-sadrzaji/a9f7aa15-ad84-4393-98d2-8b4a055c9d53/assets/audio/39_amy_short.mp3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99B1E811-E040-40F4-B01A-EF2EF9C6A88E}"/>
              </a:ext>
            </a:extLst>
          </p:cNvPr>
          <p:cNvSpPr/>
          <p:nvPr/>
        </p:nvSpPr>
        <p:spPr>
          <a:xfrm>
            <a:off x="6352162" y="2305455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A6DE0852-B001-4239-A8CB-D542B12FD358}"/>
              </a:ext>
            </a:extLst>
          </p:cNvPr>
          <p:cNvSpPr/>
          <p:nvPr/>
        </p:nvSpPr>
        <p:spPr>
          <a:xfrm>
            <a:off x="901430" y="2764674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CF152054-72BC-4760-8B16-9E6E27B5423E}"/>
              </a:ext>
            </a:extLst>
          </p:cNvPr>
          <p:cNvSpPr/>
          <p:nvPr/>
        </p:nvSpPr>
        <p:spPr>
          <a:xfrm>
            <a:off x="6352162" y="3234446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A811FC7B-223C-4200-8403-BFFB429D6475}"/>
              </a:ext>
            </a:extLst>
          </p:cNvPr>
          <p:cNvSpPr/>
          <p:nvPr/>
        </p:nvSpPr>
        <p:spPr>
          <a:xfrm>
            <a:off x="6352162" y="3716131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59C212F4-BA20-4928-9176-7BB44081D48E}"/>
              </a:ext>
            </a:extLst>
          </p:cNvPr>
          <p:cNvSpPr/>
          <p:nvPr/>
        </p:nvSpPr>
        <p:spPr>
          <a:xfrm>
            <a:off x="901430" y="4217870"/>
            <a:ext cx="389106" cy="3891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4" name="39_amy_short">
            <a:hlinkClick r:id="" action="ppaction://media"/>
            <a:extLst>
              <a:ext uri="{FF2B5EF4-FFF2-40B4-BE49-F238E27FC236}">
                <a16:creationId xmlns:a16="http://schemas.microsoft.com/office/drawing/2014/main" id="{CAB3564B-8976-4255-9FEF-FCBA7102B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20905" y="492170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8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5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5AB7DEB1-DA78-404E-A4D9-61A69D6EB55C}"/>
              </a:ext>
            </a:extLst>
          </p:cNvPr>
          <p:cNvSpPr txBox="1"/>
          <p:nvPr/>
        </p:nvSpPr>
        <p:spPr>
          <a:xfrm>
            <a:off x="330740" y="126460"/>
            <a:ext cx="10875524" cy="369331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/>
              <a:t>Choose three questions from task 2 that you don’t like and write three new questions in your notebook. Circle the questions that you didn’t change in your book. </a:t>
            </a:r>
          </a:p>
          <a:p>
            <a:r>
              <a:rPr lang="hr-HR" sz="2600"/>
              <a:t>Don’t show your question to your classmates.</a:t>
            </a:r>
          </a:p>
          <a:p>
            <a:endParaRPr lang="hr-HR" sz="2600"/>
          </a:p>
          <a:p>
            <a:r>
              <a:rPr lang="hr-HR" sz="2600" i="1"/>
              <a:t>Odaberi tri pitanja iz 2. zadatka koja ti se ne sviđaju ili ti nisu zanimljiva i napiši nova tri pitanja po vlastitom izboru u svoju bilježnicu. U udžbeniku zaokruži pitanja koja nisi promijenio/la.</a:t>
            </a:r>
          </a:p>
          <a:p>
            <a:r>
              <a:rPr lang="hr-HR" sz="2600" i="1"/>
              <a:t>Ne pokazuj nova pitanja ostalim učenicima.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4051900-FB8E-4B75-9DD5-DF58E5BCF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46" y="4003715"/>
            <a:ext cx="9441107" cy="272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5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0EDB7A8-306B-48B9-AD0B-87B03FA69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239" y="3774670"/>
            <a:ext cx="9998256" cy="2888802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D193EA74-D6A4-47E2-AAA7-DEB8BAECCA68}"/>
              </a:ext>
            </a:extLst>
          </p:cNvPr>
          <p:cNvSpPr txBox="1"/>
          <p:nvPr/>
        </p:nvSpPr>
        <p:spPr>
          <a:xfrm>
            <a:off x="437745" y="321013"/>
            <a:ext cx="113132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Use the questions from task 2 and your notebook to interview your partner. Write Y (=yes) or N (=no) next to each question.</a:t>
            </a:r>
          </a:p>
          <a:p>
            <a:r>
              <a:rPr lang="hr-HR" sz="2600" i="1"/>
              <a:t>Koristeći se pitanjima iz 2. zadatka i svoje bilježnice, intervjuiraj svog partnera iz razreda.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4134355-9147-4082-A778-5131F7F3D87D}"/>
              </a:ext>
            </a:extLst>
          </p:cNvPr>
          <p:cNvSpPr txBox="1"/>
          <p:nvPr/>
        </p:nvSpPr>
        <p:spPr>
          <a:xfrm>
            <a:off x="437745" y="2081899"/>
            <a:ext cx="113132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Your teacher will assign you a new partner. Tell him/her what you’ve learned about your previous partner.</a:t>
            </a:r>
          </a:p>
          <a:p>
            <a:r>
              <a:rPr lang="hr-HR" sz="2600" i="1"/>
              <a:t>Tvoj učitelj/ica će ti dodijeliti novog partnera. Ispričaj mu/joj što si saznao o učeniku kojeg si intervjuirao.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B1ABB238-9745-46C1-9EBF-B25F411F454D}"/>
              </a:ext>
            </a:extLst>
          </p:cNvPr>
          <p:cNvSpPr/>
          <p:nvPr/>
        </p:nvSpPr>
        <p:spPr>
          <a:xfrm>
            <a:off x="437745" y="321013"/>
            <a:ext cx="11313268" cy="345365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772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7320</TotalTime>
  <Words>768</Words>
  <Application>Microsoft Office PowerPoint</Application>
  <PresentationFormat>Široki zaslon</PresentationFormat>
  <Paragraphs>91</Paragraphs>
  <Slides>13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UNIT 5: Where I live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339</cp:revision>
  <dcterms:created xsi:type="dcterms:W3CDTF">2020-09-19T11:02:00Z</dcterms:created>
  <dcterms:modified xsi:type="dcterms:W3CDTF">2021-02-28T09:58:12Z</dcterms:modified>
</cp:coreProperties>
</file>